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9753600" cy="5486400"/>
  <p:notesSz cx="9753600" cy="5486400"/>
  <p:embeddedFontLst>
    <p:embeddedFont>
      <p:font typeface="Times New Roman" panose="00000000000000000000" pitchFamily="18" charset="1"/>
      <p:regular r:id="rId4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font" Target="fonts/font1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1700784"/>
            <a:ext cx="8290560" cy="1152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3072384"/>
            <a:ext cx="6827520" cy="137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87680" y="1261872"/>
            <a:ext cx="4242816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023104" y="1261872"/>
            <a:ext cx="4242816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680" y="219456"/>
            <a:ext cx="8778240" cy="877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680" y="1261872"/>
            <a:ext cx="8778240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316224" y="5102352"/>
            <a:ext cx="3121152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87680" y="5102352"/>
            <a:ext cx="2243328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022592" y="5102352"/>
            <a:ext cx="2243328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0678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0678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20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372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39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0678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0678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1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372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20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20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20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20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20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48725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154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53525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1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4488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53525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1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39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39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1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610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202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5344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2020-03-18T21:55:39Z</dcterms:created>
  <dcterms:modified xsi:type="dcterms:W3CDTF">2020-03-18T21:55:39Z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2020-05-29T00:00:00Z</vt:filetime>
  </property>
  <property fmtid="{D5CDD505-2E9C-101B-9397-08002B2CF9AE}" pid="3" name="LastSaved">
    <vt:filetime>2020-05-29T00:00:00Z</vt:filetime>
  </property>
</Properties>
</file>